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1" r:id="rId6"/>
    <p:sldId id="257" r:id="rId7"/>
    <p:sldId id="258" r:id="rId8"/>
    <p:sldId id="259" r:id="rId9"/>
    <p:sldId id="262" r:id="rId10"/>
    <p:sldId id="266" r:id="rId11"/>
    <p:sldId id="268" r:id="rId12"/>
    <p:sldId id="269" r:id="rId13"/>
    <p:sldId id="270" r:id="rId14"/>
    <p:sldId id="263" r:id="rId15"/>
    <p:sldId id="265" r:id="rId16"/>
    <p:sldId id="264" r:id="rId17"/>
    <p:sldId id="272" r:id="rId18"/>
    <p:sldId id="273" r:id="rId19"/>
    <p:sldId id="274" r:id="rId20"/>
    <p:sldId id="275" r:id="rId21"/>
    <p:sldId id="267" r:id="rId22"/>
    <p:sldId id="27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FFB49F-3039-B000-D12D-A36D7F8AE2AE}" v="18" dt="2021-03-17T01:20:40.672"/>
    <p1510:client id="{4104B29F-A05D-B000-D12D-AA889351B4EE}" v="192" dt="2021-03-07T19:19:14.766"/>
    <p1510:client id="{687D85DD-D6F9-810B-4D38-C862A2C3F518}" v="106" dt="2021-03-16T18:48:44.440"/>
    <p1510:client id="{E8BB9830-C4A2-4C4A-B38F-C69FCFC837C9}" v="9" dt="2021-03-21T16:32:34.575"/>
    <p1510:client id="{F3FEB49F-5068-B000-8ED9-87436C59C6C7}" v="11" dt="2021-03-17T01:18:57.1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ogiannakis, Georgios  Maj" userId="S::georgios.michelogiannakis@cawgcap.org::663acddf-6cd9-4c5e-b1fb-70ee0fda3b11" providerId="AD" clId="Web-{F3FEB49F-5068-B000-8ED9-87436C59C6C7}"/>
    <pc:docChg chg="addSld modSld sldOrd">
      <pc:chgData name="Michelogiannakis, Georgios  Maj" userId="S::georgios.michelogiannakis@cawgcap.org::663acddf-6cd9-4c5e-b1fb-70ee0fda3b11" providerId="AD" clId="Web-{F3FEB49F-5068-B000-8ED9-87436C59C6C7}" dt="2021-03-17T01:18:57.197" v="8" actId="1076"/>
      <pc:docMkLst>
        <pc:docMk/>
      </pc:docMkLst>
      <pc:sldChg chg="addSp delSp modSp new ord">
        <pc:chgData name="Michelogiannakis, Georgios  Maj" userId="S::georgios.michelogiannakis@cawgcap.org::663acddf-6cd9-4c5e-b1fb-70ee0fda3b11" providerId="AD" clId="Web-{F3FEB49F-5068-B000-8ED9-87436C59C6C7}" dt="2021-03-17T01:18:07.758" v="4" actId="1076"/>
        <pc:sldMkLst>
          <pc:docMk/>
          <pc:sldMk cId="3169288835" sldId="273"/>
        </pc:sldMkLst>
        <pc:spChg chg="del">
          <ac:chgData name="Michelogiannakis, Georgios  Maj" userId="S::georgios.michelogiannakis@cawgcap.org::663acddf-6cd9-4c5e-b1fb-70ee0fda3b11" providerId="AD" clId="Web-{F3FEB49F-5068-B000-8ED9-87436C59C6C7}" dt="2021-03-17T01:18:03.743" v="2"/>
          <ac:spMkLst>
            <pc:docMk/>
            <pc:sldMk cId="3169288835" sldId="273"/>
            <ac:spMk id="3" creationId="{89F4835D-9E7D-4BA8-98EA-49193F397254}"/>
          </ac:spMkLst>
        </pc:spChg>
        <pc:picChg chg="add mod ord">
          <ac:chgData name="Michelogiannakis, Georgios  Maj" userId="S::georgios.michelogiannakis@cawgcap.org::663acddf-6cd9-4c5e-b1fb-70ee0fda3b11" providerId="AD" clId="Web-{F3FEB49F-5068-B000-8ED9-87436C59C6C7}" dt="2021-03-17T01:18:07.758" v="4" actId="1076"/>
          <ac:picMkLst>
            <pc:docMk/>
            <pc:sldMk cId="3169288835" sldId="273"/>
            <ac:picMk id="4" creationId="{1E631C3B-E256-4CF8-857D-7A251D04BCFC}"/>
          </ac:picMkLst>
        </pc:picChg>
      </pc:sldChg>
      <pc:sldChg chg="addSp delSp modSp new">
        <pc:chgData name="Michelogiannakis, Georgios  Maj" userId="S::georgios.michelogiannakis@cawgcap.org::663acddf-6cd9-4c5e-b1fb-70ee0fda3b11" providerId="AD" clId="Web-{F3FEB49F-5068-B000-8ED9-87436C59C6C7}" dt="2021-03-17T01:18:57.197" v="8" actId="1076"/>
        <pc:sldMkLst>
          <pc:docMk/>
          <pc:sldMk cId="871294272" sldId="274"/>
        </pc:sldMkLst>
        <pc:spChg chg="del">
          <ac:chgData name="Michelogiannakis, Georgios  Maj" userId="S::georgios.michelogiannakis@cawgcap.org::663acddf-6cd9-4c5e-b1fb-70ee0fda3b11" providerId="AD" clId="Web-{F3FEB49F-5068-B000-8ED9-87436C59C6C7}" dt="2021-03-17T01:18:52.634" v="6"/>
          <ac:spMkLst>
            <pc:docMk/>
            <pc:sldMk cId="871294272" sldId="274"/>
            <ac:spMk id="3" creationId="{D4A7B59B-5BD9-4485-B086-1B3E1EF7845F}"/>
          </ac:spMkLst>
        </pc:spChg>
        <pc:picChg chg="add mod ord">
          <ac:chgData name="Michelogiannakis, Georgios  Maj" userId="S::georgios.michelogiannakis@cawgcap.org::663acddf-6cd9-4c5e-b1fb-70ee0fda3b11" providerId="AD" clId="Web-{F3FEB49F-5068-B000-8ED9-87436C59C6C7}" dt="2021-03-17T01:18:57.197" v="8" actId="1076"/>
          <ac:picMkLst>
            <pc:docMk/>
            <pc:sldMk cId="871294272" sldId="274"/>
            <ac:picMk id="4" creationId="{1669C86E-1144-4A04-86C2-42537082FE8D}"/>
          </ac:picMkLst>
        </pc:picChg>
      </pc:sldChg>
    </pc:docChg>
  </pc:docChgLst>
  <pc:docChgLst>
    <pc:chgData name="Michelogiannakis, Georgios  Maj" userId="S::georgios.michelogiannakis@cawgcap.org::663acddf-6cd9-4c5e-b1fb-70ee0fda3b11" providerId="AD" clId="Web-{687D85DD-D6F9-810B-4D38-C862A2C3F518}"/>
    <pc:docChg chg="delSld modSld">
      <pc:chgData name="Michelogiannakis, Georgios  Maj" userId="S::georgios.michelogiannakis@cawgcap.org::663acddf-6cd9-4c5e-b1fb-70ee0fda3b11" providerId="AD" clId="Web-{687D85DD-D6F9-810B-4D38-C862A2C3F518}" dt="2021-03-16T18:48:42.800" v="50" actId="20577"/>
      <pc:docMkLst>
        <pc:docMk/>
      </pc:docMkLst>
      <pc:sldChg chg="delSp">
        <pc:chgData name="Michelogiannakis, Georgios  Maj" userId="S::georgios.michelogiannakis@cawgcap.org::663acddf-6cd9-4c5e-b1fb-70ee0fda3b11" providerId="AD" clId="Web-{687D85DD-D6F9-810B-4D38-C862A2C3F518}" dt="2021-03-16T18:46:25.249" v="0"/>
        <pc:sldMkLst>
          <pc:docMk/>
          <pc:sldMk cId="1891470885" sldId="265"/>
        </pc:sldMkLst>
        <pc:spChg chg="del">
          <ac:chgData name="Michelogiannakis, Georgios  Maj" userId="S::georgios.michelogiannakis@cawgcap.org::663acddf-6cd9-4c5e-b1fb-70ee0fda3b11" providerId="AD" clId="Web-{687D85DD-D6F9-810B-4D38-C862A2C3F518}" dt="2021-03-16T18:46:25.249" v="0"/>
          <ac:spMkLst>
            <pc:docMk/>
            <pc:sldMk cId="1891470885" sldId="265"/>
            <ac:spMk id="2" creationId="{976D80C8-D143-4026-B0AB-76A74781328C}"/>
          </ac:spMkLst>
        </pc:spChg>
      </pc:sldChg>
      <pc:sldChg chg="modSp">
        <pc:chgData name="Michelogiannakis, Georgios  Maj" userId="S::georgios.michelogiannakis@cawgcap.org::663acddf-6cd9-4c5e-b1fb-70ee0fda3b11" providerId="AD" clId="Web-{687D85DD-D6F9-810B-4D38-C862A2C3F518}" dt="2021-03-16T18:48:42.800" v="50" actId="20577"/>
        <pc:sldMkLst>
          <pc:docMk/>
          <pc:sldMk cId="232149651" sldId="267"/>
        </pc:sldMkLst>
        <pc:spChg chg="mod">
          <ac:chgData name="Michelogiannakis, Georgios  Maj" userId="S::georgios.michelogiannakis@cawgcap.org::663acddf-6cd9-4c5e-b1fb-70ee0fda3b11" providerId="AD" clId="Web-{687D85DD-D6F9-810B-4D38-C862A2C3F518}" dt="2021-03-16T18:48:42.800" v="50" actId="20577"/>
          <ac:spMkLst>
            <pc:docMk/>
            <pc:sldMk cId="232149651" sldId="267"/>
            <ac:spMk id="2" creationId="{55940E0D-BA91-457D-B2EC-65BB4B0D38A7}"/>
          </ac:spMkLst>
        </pc:spChg>
        <pc:spChg chg="mod">
          <ac:chgData name="Michelogiannakis, Georgios  Maj" userId="S::georgios.michelogiannakis@cawgcap.org::663acddf-6cd9-4c5e-b1fb-70ee0fda3b11" providerId="AD" clId="Web-{687D85DD-D6F9-810B-4D38-C862A2C3F518}" dt="2021-03-16T18:48:38.565" v="45" actId="20577"/>
          <ac:spMkLst>
            <pc:docMk/>
            <pc:sldMk cId="232149651" sldId="267"/>
            <ac:spMk id="3" creationId="{A098C577-3B34-4F67-995C-56AFE5BD99C5}"/>
          </ac:spMkLst>
        </pc:spChg>
      </pc:sldChg>
      <pc:sldChg chg="del">
        <pc:chgData name="Michelogiannakis, Georgios  Maj" userId="S::georgios.michelogiannakis@cawgcap.org::663acddf-6cd9-4c5e-b1fb-70ee0fda3b11" providerId="AD" clId="Web-{687D85DD-D6F9-810B-4D38-C862A2C3F518}" dt="2021-03-16T18:47:58.236" v="39"/>
        <pc:sldMkLst>
          <pc:docMk/>
          <pc:sldMk cId="2344417798" sldId="273"/>
        </pc:sldMkLst>
      </pc:sldChg>
    </pc:docChg>
  </pc:docChgLst>
  <pc:docChgLst>
    <pc:chgData name="Michelogiannakis, Georgios  Maj" userId="S::georgios.michelogiannakis@cawgcap.org::663acddf-6cd9-4c5e-b1fb-70ee0fda3b11" providerId="AD" clId="Web-{1CFFB49F-3039-B000-D12D-A36D7F8AE2AE}"/>
    <pc:docChg chg="modSld">
      <pc:chgData name="Michelogiannakis, Georgios  Maj" userId="S::georgios.michelogiannakis@cawgcap.org::663acddf-6cd9-4c5e-b1fb-70ee0fda3b11" providerId="AD" clId="Web-{1CFFB49F-3039-B000-D12D-A36D7F8AE2AE}" dt="2021-03-17T01:20:40.516" v="7" actId="20577"/>
      <pc:docMkLst>
        <pc:docMk/>
      </pc:docMkLst>
      <pc:sldChg chg="modSp">
        <pc:chgData name="Michelogiannakis, Georgios  Maj" userId="S::georgios.michelogiannakis@cawgcap.org::663acddf-6cd9-4c5e-b1fb-70ee0fda3b11" providerId="AD" clId="Web-{1CFFB49F-3039-B000-D12D-A36D7F8AE2AE}" dt="2021-03-17T01:20:36.312" v="5" actId="20577"/>
        <pc:sldMkLst>
          <pc:docMk/>
          <pc:sldMk cId="3169288835" sldId="273"/>
        </pc:sldMkLst>
        <pc:spChg chg="mod">
          <ac:chgData name="Michelogiannakis, Georgios  Maj" userId="S::georgios.michelogiannakis@cawgcap.org::663acddf-6cd9-4c5e-b1fb-70ee0fda3b11" providerId="AD" clId="Web-{1CFFB49F-3039-B000-D12D-A36D7F8AE2AE}" dt="2021-03-17T01:20:36.312" v="5" actId="20577"/>
          <ac:spMkLst>
            <pc:docMk/>
            <pc:sldMk cId="3169288835" sldId="273"/>
            <ac:spMk id="2" creationId="{D3F4A700-09D4-4C8B-8F19-3B8BBC70A1BB}"/>
          </ac:spMkLst>
        </pc:spChg>
      </pc:sldChg>
      <pc:sldChg chg="modSp">
        <pc:chgData name="Michelogiannakis, Georgios  Maj" userId="S::georgios.michelogiannakis@cawgcap.org::663acddf-6cd9-4c5e-b1fb-70ee0fda3b11" providerId="AD" clId="Web-{1CFFB49F-3039-B000-D12D-A36D7F8AE2AE}" dt="2021-03-17T01:20:40.516" v="7" actId="20577"/>
        <pc:sldMkLst>
          <pc:docMk/>
          <pc:sldMk cId="871294272" sldId="274"/>
        </pc:sldMkLst>
        <pc:spChg chg="mod">
          <ac:chgData name="Michelogiannakis, Georgios  Maj" userId="S::georgios.michelogiannakis@cawgcap.org::663acddf-6cd9-4c5e-b1fb-70ee0fda3b11" providerId="AD" clId="Web-{1CFFB49F-3039-B000-D12D-A36D7F8AE2AE}" dt="2021-03-17T01:20:40.516" v="7" actId="20577"/>
          <ac:spMkLst>
            <pc:docMk/>
            <pc:sldMk cId="871294272" sldId="274"/>
            <ac:spMk id="2" creationId="{660DBFAA-6F6E-4C92-AF12-0569E7CAE24F}"/>
          </ac:spMkLst>
        </pc:spChg>
      </pc:sldChg>
    </pc:docChg>
  </pc:docChgLst>
  <pc:docChgLst>
    <pc:chgData name="Michelogiannakis, Georgios  Maj" userId="S::georgios.michelogiannakis@cawgcap.org::663acddf-6cd9-4c5e-b1fb-70ee0fda3b11" providerId="AD" clId="Web-{E8BB9830-C4A2-4C4A-B38F-C69FCFC837C9}"/>
    <pc:docChg chg="addSld modSld">
      <pc:chgData name="Michelogiannakis, Georgios  Maj" userId="S::georgios.michelogiannakis@cawgcap.org::663acddf-6cd9-4c5e-b1fb-70ee0fda3b11" providerId="AD" clId="Web-{E8BB9830-C4A2-4C4A-B38F-C69FCFC837C9}" dt="2021-03-21T16:32:34.575" v="6" actId="1076"/>
      <pc:docMkLst>
        <pc:docMk/>
      </pc:docMkLst>
      <pc:sldChg chg="addSp delSp modSp new">
        <pc:chgData name="Michelogiannakis, Georgios  Maj" userId="S::georgios.michelogiannakis@cawgcap.org::663acddf-6cd9-4c5e-b1fb-70ee0fda3b11" providerId="AD" clId="Web-{E8BB9830-C4A2-4C4A-B38F-C69FCFC837C9}" dt="2021-03-21T16:32:34.575" v="6" actId="1076"/>
        <pc:sldMkLst>
          <pc:docMk/>
          <pc:sldMk cId="3738295599" sldId="275"/>
        </pc:sldMkLst>
        <pc:spChg chg="del">
          <ac:chgData name="Michelogiannakis, Georgios  Maj" userId="S::georgios.michelogiannakis@cawgcap.org::663acddf-6cd9-4c5e-b1fb-70ee0fda3b11" providerId="AD" clId="Web-{E8BB9830-C4A2-4C4A-B38F-C69FCFC837C9}" dt="2021-03-21T16:32:07.183" v="1"/>
          <ac:spMkLst>
            <pc:docMk/>
            <pc:sldMk cId="3738295599" sldId="275"/>
            <ac:spMk id="3" creationId="{210C6215-C777-456D-B284-66ED1285A0B3}"/>
          </ac:spMkLst>
        </pc:spChg>
        <pc:picChg chg="add mod ord">
          <ac:chgData name="Michelogiannakis, Georgios  Maj" userId="S::georgios.michelogiannakis@cawgcap.org::663acddf-6cd9-4c5e-b1fb-70ee0fda3b11" providerId="AD" clId="Web-{E8BB9830-C4A2-4C4A-B38F-C69FCFC837C9}" dt="2021-03-21T16:32:34.575" v="6" actId="1076"/>
          <ac:picMkLst>
            <pc:docMk/>
            <pc:sldMk cId="3738295599" sldId="275"/>
            <ac:picMk id="4" creationId="{42797776-6BA0-417D-A579-2586FA4BDE0C}"/>
          </ac:picMkLst>
        </pc:picChg>
        <pc:picChg chg="add mod">
          <ac:chgData name="Michelogiannakis, Georgios  Maj" userId="S::georgios.michelogiannakis@cawgcap.org::663acddf-6cd9-4c5e-b1fb-70ee0fda3b11" providerId="AD" clId="Web-{E8BB9830-C4A2-4C4A-B38F-C69FCFC837C9}" dt="2021-03-21T16:32:32.872" v="5" actId="1076"/>
          <ac:picMkLst>
            <pc:docMk/>
            <pc:sldMk cId="3738295599" sldId="275"/>
            <ac:picMk id="5" creationId="{3D68D2D1-7D02-472B-B2C3-37AB2886EC49}"/>
          </ac:picMkLst>
        </pc:picChg>
      </pc:sldChg>
    </pc:docChg>
  </pc:docChgLst>
  <pc:docChgLst>
    <pc:chgData name="Michelogiannakis, Georgios  Maj" userId="S::georgios.michelogiannakis@cawgcap.org::663acddf-6cd9-4c5e-b1fb-70ee0fda3b11" providerId="AD" clId="Web-{4104B29F-A05D-B000-D12D-AA889351B4EE}"/>
    <pc:docChg chg="addSld modSld">
      <pc:chgData name="Michelogiannakis, Georgios  Maj" userId="S::georgios.michelogiannakis@cawgcap.org::663acddf-6cd9-4c5e-b1fb-70ee0fda3b11" providerId="AD" clId="Web-{4104B29F-A05D-B000-D12D-AA889351B4EE}" dt="2021-03-07T19:19:14.766" v="116" actId="14100"/>
      <pc:docMkLst>
        <pc:docMk/>
      </pc:docMkLst>
      <pc:sldChg chg="addSp delSp modSp new">
        <pc:chgData name="Michelogiannakis, Georgios  Maj" userId="S::georgios.michelogiannakis@cawgcap.org::663acddf-6cd9-4c5e-b1fb-70ee0fda3b11" providerId="AD" clId="Web-{4104B29F-A05D-B000-D12D-AA889351B4EE}" dt="2021-03-07T19:09:45.024" v="22" actId="14100"/>
        <pc:sldMkLst>
          <pc:docMk/>
          <pc:sldMk cId="3631173567" sldId="263"/>
        </pc:sldMkLst>
        <pc:spChg chg="mod">
          <ac:chgData name="Michelogiannakis, Georgios  Maj" userId="S::georgios.michelogiannakis@cawgcap.org::663acddf-6cd9-4c5e-b1fb-70ee0fda3b11" providerId="AD" clId="Web-{4104B29F-A05D-B000-D12D-AA889351B4EE}" dt="2021-03-07T19:09:45.024" v="22" actId="14100"/>
          <ac:spMkLst>
            <pc:docMk/>
            <pc:sldMk cId="3631173567" sldId="263"/>
            <ac:spMk id="2" creationId="{16691C3A-B580-4576-97C9-C442F1D58ABD}"/>
          </ac:spMkLst>
        </pc:spChg>
        <pc:spChg chg="del">
          <ac:chgData name="Michelogiannakis, Georgios  Maj" userId="S::georgios.michelogiannakis@cawgcap.org::663acddf-6cd9-4c5e-b1fb-70ee0fda3b11" providerId="AD" clId="Web-{4104B29F-A05D-B000-D12D-AA889351B4EE}" dt="2021-03-07T19:09:03.522" v="1"/>
          <ac:spMkLst>
            <pc:docMk/>
            <pc:sldMk cId="3631173567" sldId="263"/>
            <ac:spMk id="3" creationId="{FFAF8166-470A-4C99-A0FC-A0DAB7DF6E48}"/>
          </ac:spMkLst>
        </pc:spChg>
        <pc:picChg chg="add mod ord modCrop">
          <ac:chgData name="Michelogiannakis, Georgios  Maj" userId="S::georgios.michelogiannakis@cawgcap.org::663acddf-6cd9-4c5e-b1fb-70ee0fda3b11" providerId="AD" clId="Web-{4104B29F-A05D-B000-D12D-AA889351B4EE}" dt="2021-03-07T19:09:26.820" v="5" actId="1076"/>
          <ac:picMkLst>
            <pc:docMk/>
            <pc:sldMk cId="3631173567" sldId="263"/>
            <ac:picMk id="4" creationId="{FAA6ADB3-EBC9-4F67-A6CF-6257E000611D}"/>
          </ac:picMkLst>
        </pc:picChg>
      </pc:sldChg>
      <pc:sldChg chg="addSp delSp modSp new">
        <pc:chgData name="Michelogiannakis, Georgios  Maj" userId="S::georgios.michelogiannakis@cawgcap.org::663acddf-6cd9-4c5e-b1fb-70ee0fda3b11" providerId="AD" clId="Web-{4104B29F-A05D-B000-D12D-AA889351B4EE}" dt="2021-03-07T19:11:18.890" v="28"/>
        <pc:sldMkLst>
          <pc:docMk/>
          <pc:sldMk cId="1348740934" sldId="264"/>
        </pc:sldMkLst>
        <pc:spChg chg="del">
          <ac:chgData name="Michelogiannakis, Georgios  Maj" userId="S::georgios.michelogiannakis@cawgcap.org::663acddf-6cd9-4c5e-b1fb-70ee0fda3b11" providerId="AD" clId="Web-{4104B29F-A05D-B000-D12D-AA889351B4EE}" dt="2021-03-07T19:11:18.890" v="28"/>
          <ac:spMkLst>
            <pc:docMk/>
            <pc:sldMk cId="1348740934" sldId="264"/>
            <ac:spMk id="2" creationId="{81A4F977-123A-4F81-A392-142D8FB04D5B}"/>
          </ac:spMkLst>
        </pc:spChg>
        <pc:spChg chg="del">
          <ac:chgData name="Michelogiannakis, Georgios  Maj" userId="S::georgios.michelogiannakis@cawgcap.org::663acddf-6cd9-4c5e-b1fb-70ee0fda3b11" providerId="AD" clId="Web-{4104B29F-A05D-B000-D12D-AA889351B4EE}" dt="2021-03-07T19:11:07.983" v="24"/>
          <ac:spMkLst>
            <pc:docMk/>
            <pc:sldMk cId="1348740934" sldId="264"/>
            <ac:spMk id="3" creationId="{582BC0C4-A6CE-4FAD-962C-D6B2AD00ADE2}"/>
          </ac:spMkLst>
        </pc:spChg>
        <pc:picChg chg="add mod ord">
          <ac:chgData name="Michelogiannakis, Georgios  Maj" userId="S::georgios.michelogiannakis@cawgcap.org::663acddf-6cd9-4c5e-b1fb-70ee0fda3b11" providerId="AD" clId="Web-{4104B29F-A05D-B000-D12D-AA889351B4EE}" dt="2021-03-07T19:11:13.139" v="27" actId="14100"/>
          <ac:picMkLst>
            <pc:docMk/>
            <pc:sldMk cId="1348740934" sldId="264"/>
            <ac:picMk id="4" creationId="{7BA9E20F-4F30-4BAC-BAFF-FAD5DBF92049}"/>
          </ac:picMkLst>
        </pc:picChg>
      </pc:sldChg>
      <pc:sldChg chg="addSp delSp modSp new">
        <pc:chgData name="Michelogiannakis, Georgios  Maj" userId="S::georgios.michelogiannakis@cawgcap.org::663acddf-6cd9-4c5e-b1fb-70ee0fda3b11" providerId="AD" clId="Web-{4104B29F-A05D-B000-D12D-AA889351B4EE}" dt="2021-03-07T19:11:51.768" v="34" actId="1076"/>
        <pc:sldMkLst>
          <pc:docMk/>
          <pc:sldMk cId="1891470885" sldId="265"/>
        </pc:sldMkLst>
        <pc:spChg chg="del">
          <ac:chgData name="Michelogiannakis, Georgios  Maj" userId="S::georgios.michelogiannakis@cawgcap.org::663acddf-6cd9-4c5e-b1fb-70ee0fda3b11" providerId="AD" clId="Web-{4104B29F-A05D-B000-D12D-AA889351B4EE}" dt="2021-03-07T19:11:44.188" v="30"/>
          <ac:spMkLst>
            <pc:docMk/>
            <pc:sldMk cId="1891470885" sldId="265"/>
            <ac:spMk id="3" creationId="{1EEE2DB1-CF01-447D-A6D5-1078439B30CB}"/>
          </ac:spMkLst>
        </pc:spChg>
        <pc:picChg chg="add mod ord">
          <ac:chgData name="Michelogiannakis, Georgios  Maj" userId="S::georgios.michelogiannakis@cawgcap.org::663acddf-6cd9-4c5e-b1fb-70ee0fda3b11" providerId="AD" clId="Web-{4104B29F-A05D-B000-D12D-AA889351B4EE}" dt="2021-03-07T19:11:51.768" v="34" actId="1076"/>
          <ac:picMkLst>
            <pc:docMk/>
            <pc:sldMk cId="1891470885" sldId="265"/>
            <ac:picMk id="4" creationId="{A666C2DA-1DE7-4169-A6B1-017BE8C8786D}"/>
          </ac:picMkLst>
        </pc:picChg>
      </pc:sldChg>
      <pc:sldChg chg="modSp new mod modClrScheme chgLayout">
        <pc:chgData name="Michelogiannakis, Georgios  Maj" userId="S::georgios.michelogiannakis@cawgcap.org::663acddf-6cd9-4c5e-b1fb-70ee0fda3b11" providerId="AD" clId="Web-{4104B29F-A05D-B000-D12D-AA889351B4EE}" dt="2021-03-07T19:14:34.514" v="62" actId="20577"/>
        <pc:sldMkLst>
          <pc:docMk/>
          <pc:sldMk cId="3055863359" sldId="266"/>
        </pc:sldMkLst>
        <pc:spChg chg="mod ord">
          <ac:chgData name="Michelogiannakis, Georgios  Maj" userId="S::georgios.michelogiannakis@cawgcap.org::663acddf-6cd9-4c5e-b1fb-70ee0fda3b11" providerId="AD" clId="Web-{4104B29F-A05D-B000-D12D-AA889351B4EE}" dt="2021-03-07T19:13:23.055" v="39" actId="20577"/>
          <ac:spMkLst>
            <pc:docMk/>
            <pc:sldMk cId="3055863359" sldId="266"/>
            <ac:spMk id="2" creationId="{B1717064-5043-475D-A856-392FDCC3C741}"/>
          </ac:spMkLst>
        </pc:spChg>
        <pc:spChg chg="mod ord">
          <ac:chgData name="Michelogiannakis, Georgios  Maj" userId="S::georgios.michelogiannakis@cawgcap.org::663acddf-6cd9-4c5e-b1fb-70ee0fda3b11" providerId="AD" clId="Web-{4104B29F-A05D-B000-D12D-AA889351B4EE}" dt="2021-03-07T19:14:34.514" v="62" actId="20577"/>
          <ac:spMkLst>
            <pc:docMk/>
            <pc:sldMk cId="3055863359" sldId="266"/>
            <ac:spMk id="3" creationId="{33B15266-F76A-4061-A4B7-220000C56628}"/>
          </ac:spMkLst>
        </pc:spChg>
      </pc:sldChg>
      <pc:sldChg chg="modSp new">
        <pc:chgData name="Michelogiannakis, Georgios  Maj" userId="S::georgios.michelogiannakis@cawgcap.org::663acddf-6cd9-4c5e-b1fb-70ee0fda3b11" providerId="AD" clId="Web-{4104B29F-A05D-B000-D12D-AA889351B4EE}" dt="2021-03-07T19:13:59.760" v="56" actId="20577"/>
        <pc:sldMkLst>
          <pc:docMk/>
          <pc:sldMk cId="232149651" sldId="267"/>
        </pc:sldMkLst>
        <pc:spChg chg="mod">
          <ac:chgData name="Michelogiannakis, Georgios  Maj" userId="S::georgios.michelogiannakis@cawgcap.org::663acddf-6cd9-4c5e-b1fb-70ee0fda3b11" providerId="AD" clId="Web-{4104B29F-A05D-B000-D12D-AA889351B4EE}" dt="2021-03-07T19:13:47.619" v="49" actId="20577"/>
          <ac:spMkLst>
            <pc:docMk/>
            <pc:sldMk cId="232149651" sldId="267"/>
            <ac:spMk id="2" creationId="{55940E0D-BA91-457D-B2EC-65BB4B0D38A7}"/>
          </ac:spMkLst>
        </pc:spChg>
        <pc:spChg chg="mod">
          <ac:chgData name="Michelogiannakis, Georgios  Maj" userId="S::georgios.michelogiannakis@cawgcap.org::663acddf-6cd9-4c5e-b1fb-70ee0fda3b11" providerId="AD" clId="Web-{4104B29F-A05D-B000-D12D-AA889351B4EE}" dt="2021-03-07T19:13:59.760" v="56" actId="20577"/>
          <ac:spMkLst>
            <pc:docMk/>
            <pc:sldMk cId="232149651" sldId="267"/>
            <ac:spMk id="3" creationId="{A098C577-3B34-4F67-995C-56AFE5BD99C5}"/>
          </ac:spMkLst>
        </pc:spChg>
      </pc:sldChg>
      <pc:sldChg chg="addSp delSp modSp new mod modClrScheme chgLayout">
        <pc:chgData name="Michelogiannakis, Georgios  Maj" userId="S::georgios.michelogiannakis@cawgcap.org::663acddf-6cd9-4c5e-b1fb-70ee0fda3b11" providerId="AD" clId="Web-{4104B29F-A05D-B000-D12D-AA889351B4EE}" dt="2021-03-07T19:15:18.532" v="68" actId="1076"/>
        <pc:sldMkLst>
          <pc:docMk/>
          <pc:sldMk cId="2784956489" sldId="268"/>
        </pc:sldMkLst>
        <pc:spChg chg="mod ord">
          <ac:chgData name="Michelogiannakis, Georgios  Maj" userId="S::georgios.michelogiannakis@cawgcap.org::663acddf-6cd9-4c5e-b1fb-70ee0fda3b11" providerId="AD" clId="Web-{4104B29F-A05D-B000-D12D-AA889351B4EE}" dt="2021-03-07T19:15:09.422" v="64"/>
          <ac:spMkLst>
            <pc:docMk/>
            <pc:sldMk cId="2784956489" sldId="268"/>
            <ac:spMk id="2" creationId="{611661FF-97C6-4F1A-BD48-B8EE171C58CA}"/>
          </ac:spMkLst>
        </pc:spChg>
        <pc:spChg chg="del mod ord">
          <ac:chgData name="Michelogiannakis, Georgios  Maj" userId="S::georgios.michelogiannakis@cawgcap.org::663acddf-6cd9-4c5e-b1fb-70ee0fda3b11" providerId="AD" clId="Web-{4104B29F-A05D-B000-D12D-AA889351B4EE}" dt="2021-03-07T19:15:14.657" v="66"/>
          <ac:spMkLst>
            <pc:docMk/>
            <pc:sldMk cId="2784956489" sldId="268"/>
            <ac:spMk id="3" creationId="{4C906E95-45EF-459A-A7E1-B436E778A706}"/>
          </ac:spMkLst>
        </pc:spChg>
        <pc:picChg chg="add mod ord">
          <ac:chgData name="Michelogiannakis, Georgios  Maj" userId="S::georgios.michelogiannakis@cawgcap.org::663acddf-6cd9-4c5e-b1fb-70ee0fda3b11" providerId="AD" clId="Web-{4104B29F-A05D-B000-D12D-AA889351B4EE}" dt="2021-03-07T19:15:18.532" v="68" actId="1076"/>
          <ac:picMkLst>
            <pc:docMk/>
            <pc:sldMk cId="2784956489" sldId="268"/>
            <ac:picMk id="4" creationId="{76623574-84A2-4145-B8F3-CCC7A5D9AAE4}"/>
          </ac:picMkLst>
        </pc:picChg>
      </pc:sldChg>
      <pc:sldChg chg="addSp delSp modSp add replId">
        <pc:chgData name="Michelogiannakis, Georgios  Maj" userId="S::georgios.michelogiannakis@cawgcap.org::663acddf-6cd9-4c5e-b1fb-70ee0fda3b11" providerId="AD" clId="Web-{4104B29F-A05D-B000-D12D-AA889351B4EE}" dt="2021-03-07T19:15:30.033" v="72" actId="1076"/>
        <pc:sldMkLst>
          <pc:docMk/>
          <pc:sldMk cId="3490485753" sldId="269"/>
        </pc:sldMkLst>
        <pc:spChg chg="del">
          <ac:chgData name="Michelogiannakis, Georgios  Maj" userId="S::georgios.michelogiannakis@cawgcap.org::663acddf-6cd9-4c5e-b1fb-70ee0fda3b11" providerId="AD" clId="Web-{4104B29F-A05D-B000-D12D-AA889351B4EE}" dt="2021-03-07T19:15:25.439" v="69"/>
          <ac:spMkLst>
            <pc:docMk/>
            <pc:sldMk cId="3490485753" sldId="269"/>
            <ac:spMk id="3" creationId="{4C906E95-45EF-459A-A7E1-B436E778A706}"/>
          </ac:spMkLst>
        </pc:spChg>
        <pc:picChg chg="add mod ord">
          <ac:chgData name="Michelogiannakis, Georgios  Maj" userId="S::georgios.michelogiannakis@cawgcap.org::663acddf-6cd9-4c5e-b1fb-70ee0fda3b11" providerId="AD" clId="Web-{4104B29F-A05D-B000-D12D-AA889351B4EE}" dt="2021-03-07T19:15:30.033" v="72" actId="1076"/>
          <ac:picMkLst>
            <pc:docMk/>
            <pc:sldMk cId="3490485753" sldId="269"/>
            <ac:picMk id="4" creationId="{1400613C-686B-439B-A848-CCF0C2E86393}"/>
          </ac:picMkLst>
        </pc:picChg>
      </pc:sldChg>
      <pc:sldChg chg="addSp delSp modSp new">
        <pc:chgData name="Michelogiannakis, Georgios  Maj" userId="S::georgios.michelogiannakis@cawgcap.org::663acddf-6cd9-4c5e-b1fb-70ee0fda3b11" providerId="AD" clId="Web-{4104B29F-A05D-B000-D12D-AA889351B4EE}" dt="2021-03-07T19:16:08.645" v="77" actId="1076"/>
        <pc:sldMkLst>
          <pc:docMk/>
          <pc:sldMk cId="1127208874" sldId="270"/>
        </pc:sldMkLst>
        <pc:spChg chg="del">
          <ac:chgData name="Michelogiannakis, Georgios  Maj" userId="S::georgios.michelogiannakis@cawgcap.org::663acddf-6cd9-4c5e-b1fb-70ee0fda3b11" providerId="AD" clId="Web-{4104B29F-A05D-B000-D12D-AA889351B4EE}" dt="2021-03-07T19:15:46.956" v="74"/>
          <ac:spMkLst>
            <pc:docMk/>
            <pc:sldMk cId="1127208874" sldId="270"/>
            <ac:spMk id="3" creationId="{5E0E3FAB-1293-48CC-BA5A-48751AF587F6}"/>
          </ac:spMkLst>
        </pc:spChg>
        <pc:picChg chg="add mod ord">
          <ac:chgData name="Michelogiannakis, Georgios  Maj" userId="S::georgios.michelogiannakis@cawgcap.org::663acddf-6cd9-4c5e-b1fb-70ee0fda3b11" providerId="AD" clId="Web-{4104B29F-A05D-B000-D12D-AA889351B4EE}" dt="2021-03-07T19:16:08.645" v="77" actId="1076"/>
          <ac:picMkLst>
            <pc:docMk/>
            <pc:sldMk cId="1127208874" sldId="270"/>
            <ac:picMk id="4" creationId="{F15077B5-D3AE-4B5B-98B9-D1D3CAEF4FB7}"/>
          </ac:picMkLst>
        </pc:picChg>
      </pc:sldChg>
      <pc:sldChg chg="modSp add replId">
        <pc:chgData name="Michelogiannakis, Georgios  Maj" userId="S::georgios.michelogiannakis@cawgcap.org::663acddf-6cd9-4c5e-b1fb-70ee0fda3b11" providerId="AD" clId="Web-{4104B29F-A05D-B000-D12D-AA889351B4EE}" dt="2021-03-07T19:17:55.698" v="94" actId="20577"/>
        <pc:sldMkLst>
          <pc:docMk/>
          <pc:sldMk cId="1089253139" sldId="271"/>
        </pc:sldMkLst>
        <pc:spChg chg="mod">
          <ac:chgData name="Michelogiannakis, Georgios  Maj" userId="S::georgios.michelogiannakis@cawgcap.org::663acddf-6cd9-4c5e-b1fb-70ee0fda3b11" providerId="AD" clId="Web-{4104B29F-A05D-B000-D12D-AA889351B4EE}" dt="2021-03-07T19:16:45.553" v="79" actId="20577"/>
          <ac:spMkLst>
            <pc:docMk/>
            <pc:sldMk cId="1089253139" sldId="271"/>
            <ac:spMk id="2" creationId="{55940E0D-BA91-457D-B2EC-65BB4B0D38A7}"/>
          </ac:spMkLst>
        </pc:spChg>
        <pc:spChg chg="mod">
          <ac:chgData name="Michelogiannakis, Georgios  Maj" userId="S::georgios.michelogiannakis@cawgcap.org::663acddf-6cd9-4c5e-b1fb-70ee0fda3b11" providerId="AD" clId="Web-{4104B29F-A05D-B000-D12D-AA889351B4EE}" dt="2021-03-07T19:17:55.698" v="94" actId="20577"/>
          <ac:spMkLst>
            <pc:docMk/>
            <pc:sldMk cId="1089253139" sldId="271"/>
            <ac:spMk id="3" creationId="{A098C577-3B34-4F67-995C-56AFE5BD99C5}"/>
          </ac:spMkLst>
        </pc:spChg>
      </pc:sldChg>
      <pc:sldChg chg="addSp delSp modSp new">
        <pc:chgData name="Michelogiannakis, Georgios  Maj" userId="S::georgios.michelogiannakis@cawgcap.org::663acddf-6cd9-4c5e-b1fb-70ee0fda3b11" providerId="AD" clId="Web-{4104B29F-A05D-B000-D12D-AA889351B4EE}" dt="2021-03-07T19:18:13.590" v="100" actId="1076"/>
        <pc:sldMkLst>
          <pc:docMk/>
          <pc:sldMk cId="900191620" sldId="272"/>
        </pc:sldMkLst>
        <pc:spChg chg="del">
          <ac:chgData name="Michelogiannakis, Georgios  Maj" userId="S::georgios.michelogiannakis@cawgcap.org::663acddf-6cd9-4c5e-b1fb-70ee0fda3b11" providerId="AD" clId="Web-{4104B29F-A05D-B000-D12D-AA889351B4EE}" dt="2021-03-07T19:17:59.964" v="96"/>
          <ac:spMkLst>
            <pc:docMk/>
            <pc:sldMk cId="900191620" sldId="272"/>
            <ac:spMk id="3" creationId="{0E2041E3-4096-4828-AD6D-31C4031C50F9}"/>
          </ac:spMkLst>
        </pc:spChg>
        <pc:picChg chg="add mod ord modCrop">
          <ac:chgData name="Michelogiannakis, Georgios  Maj" userId="S::georgios.michelogiannakis@cawgcap.org::663acddf-6cd9-4c5e-b1fb-70ee0fda3b11" providerId="AD" clId="Web-{4104B29F-A05D-B000-D12D-AA889351B4EE}" dt="2021-03-07T19:18:13.590" v="100" actId="1076"/>
          <ac:picMkLst>
            <pc:docMk/>
            <pc:sldMk cId="900191620" sldId="272"/>
            <ac:picMk id="4" creationId="{7F97B4AF-BB89-4DC7-B3A0-AE86B7B39309}"/>
          </ac:picMkLst>
        </pc:picChg>
      </pc:sldChg>
      <pc:sldChg chg="addSp delSp modSp new">
        <pc:chgData name="Michelogiannakis, Georgios  Maj" userId="S::georgios.michelogiannakis@cawgcap.org::663acddf-6cd9-4c5e-b1fb-70ee0fda3b11" providerId="AD" clId="Web-{4104B29F-A05D-B000-D12D-AA889351B4EE}" dt="2021-03-07T19:19:14.766" v="116" actId="14100"/>
        <pc:sldMkLst>
          <pc:docMk/>
          <pc:sldMk cId="2344417798" sldId="273"/>
        </pc:sldMkLst>
        <pc:spChg chg="mod">
          <ac:chgData name="Michelogiannakis, Georgios  Maj" userId="S::georgios.michelogiannakis@cawgcap.org::663acddf-6cd9-4c5e-b1fb-70ee0fda3b11" providerId="AD" clId="Web-{4104B29F-A05D-B000-D12D-AA889351B4EE}" dt="2021-03-07T19:18:45.639" v="107" actId="20577"/>
          <ac:spMkLst>
            <pc:docMk/>
            <pc:sldMk cId="2344417798" sldId="273"/>
            <ac:spMk id="2" creationId="{0F42753E-3D18-4029-B7F1-A5959F7A006A}"/>
          </ac:spMkLst>
        </pc:spChg>
        <pc:spChg chg="del">
          <ac:chgData name="Michelogiannakis, Georgios  Maj" userId="S::georgios.michelogiannakis@cawgcap.org::663acddf-6cd9-4c5e-b1fb-70ee0fda3b11" providerId="AD" clId="Web-{4104B29F-A05D-B000-D12D-AA889351B4EE}" dt="2021-03-07T19:18:47.389" v="108"/>
          <ac:spMkLst>
            <pc:docMk/>
            <pc:sldMk cId="2344417798" sldId="273"/>
            <ac:spMk id="3" creationId="{A5F3C1CF-DAA9-462C-A716-EBBE1C27BAB8}"/>
          </ac:spMkLst>
        </pc:spChg>
        <pc:picChg chg="add mod ord modCrop">
          <ac:chgData name="Michelogiannakis, Georgios  Maj" userId="S::georgios.michelogiannakis@cawgcap.org::663acddf-6cd9-4c5e-b1fb-70ee0fda3b11" providerId="AD" clId="Web-{4104B29F-A05D-B000-D12D-AA889351B4EE}" dt="2021-03-07T19:19:14.766" v="116" actId="14100"/>
          <ac:picMkLst>
            <pc:docMk/>
            <pc:sldMk cId="2344417798" sldId="273"/>
            <ac:picMk id="4" creationId="{90FCC9A1-2E69-434C-954D-A8B323E06D2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D9C0D-B2BB-4759-81DE-706829ECD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2E5B48-5FDB-44AA-9909-892C69470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E1474-2012-4879-BCDB-ABD4F3462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CD10-851D-4B35-8DC8-87D4F2694304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2AFDC-C8BA-4B74-94E0-A57BFFCD6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E032F-2E11-417A-90A6-787F7D3E2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1839E-AAAA-419C-A9B2-4FFEBBC52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129CD-B3AF-41E1-AA35-3ED42F030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E24FC-0B32-4528-9FD3-6FBE02A66E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E3B79-1ABC-45A3-8F0E-20579C44C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CD10-851D-4B35-8DC8-87D4F2694304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66B09-948C-4CAC-A301-D35D3AD3D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71A68-2628-4D94-9C7A-5936BBF7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1839E-AAAA-419C-A9B2-4FFEBBC52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6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2B7DE7-2BE3-4147-955A-7C24481220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5D42A6-1B8C-4451-8C0F-103F650CD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DB384-2F92-4609-9AFF-6C5356C3F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CD10-851D-4B35-8DC8-87D4F2694304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00419-0D3D-47E6-82C0-853151F8B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60DF0-FB89-4A37-B3D0-4DC310274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1839E-AAAA-419C-A9B2-4FFEBBC52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4EA7A-6B4E-477B-8C72-3185B8D49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5677C-C1D6-41BE-AC6B-634B4FDCA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AA87B-F2DD-4F8E-9394-1D3040B4F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CD10-851D-4B35-8DC8-87D4F2694304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002CA-833F-40DC-A170-9A65DB464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6400C-9AA3-4B4D-8C40-89AC85A5C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1839E-AAAA-419C-A9B2-4FFEBBC52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46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54A7B-85A5-4EE7-806B-885045068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1D7B5-9552-480B-954D-6DF0F2539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BDD1B-AD70-4620-BABB-5B4A62164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CD10-851D-4B35-8DC8-87D4F2694304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081DC-F749-4339-B140-A75B486ED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3308A-04BC-4C55-B3AE-F1FA2E1DA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1839E-AAAA-419C-A9B2-4FFEBBC52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52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541F3-B137-4DC9-835A-305215DBE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F01F8-F81A-4DC6-B03E-9FB9AC3AA1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D78C42-BEEC-49EA-8565-36B1823CC6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FA5A6-4BF0-4354-8649-99C02B29B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CD10-851D-4B35-8DC8-87D4F2694304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A53729-59BC-406B-A2E3-38714F0C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504E4-5B80-4F06-B3B2-D8EFCB41E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1839E-AAAA-419C-A9B2-4FFEBBC52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09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D89C5-4E64-41F7-A7FA-53062719F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6B1510-8B50-4786-A10D-B2B20A985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7AAD2C-E986-4369-B1F5-5E95297E6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9D8A61-078B-42F8-9594-19EF272A11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B3F4CC-F257-44BB-897E-239A7D8ECB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6A82F3-3544-4FC5-9DB2-C9E63307E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CD10-851D-4B35-8DC8-87D4F2694304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D41EA2-4868-42AE-89C0-A9EB170F9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7F3BB3-A084-4F0B-A947-DCBBDD311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1839E-AAAA-419C-A9B2-4FFEBBC52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4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01BF1-1188-438B-89E1-BF440A37E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CA496F-8099-4CB4-A9D1-38091746A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CD10-851D-4B35-8DC8-87D4F2694304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4FC982-8EA1-422D-A2A0-4F1B2CA9D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22FD99-027E-447E-B421-B68AB7993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1839E-AAAA-419C-A9B2-4FFEBBC52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9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D2D5B4-EC0E-4369-A13E-51A35A79A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CD10-851D-4B35-8DC8-87D4F2694304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0B52C-D317-4DEB-A304-C440BBA92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ED6AAF-211E-4EF9-8970-1F42D5874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1839E-AAAA-419C-A9B2-4FFEBBC52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8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93C1-F7AD-42E8-88E9-ADEDB1D26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00882-AE36-4960-9A12-BEA2792F3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A7FA2D-BCDB-4A38-85DC-68E900CB5E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AA84EE-C86A-45AE-8F16-13A4D29A0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CD10-851D-4B35-8DC8-87D4F2694304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B4ADE9-DC57-4262-87EB-9EE58A7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7D1F09-CCA9-4ACE-BC1F-3993B8D10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1839E-AAAA-419C-A9B2-4FFEBBC52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79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25D38-3FCB-48E4-99D3-3E091C7FF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0F9CA2-B068-4D79-B1A6-9C75D56952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9D26C2-93E9-445A-AC44-EB4DDBACF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FD727-B7CD-4A3C-A2AD-A1FD53289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CD10-851D-4B35-8DC8-87D4F2694304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3CB4E0-368E-427B-B245-8EF992B3E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FAACD2-62AF-4FC7-8AA2-F8AB19B7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1839E-AAAA-419C-A9B2-4FFEBBC52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9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834777-AD4A-4139-B0F8-9C753AB74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94C2B-D420-47A0-BE72-F0BF146E9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92C51-168D-4657-B0E8-917E282408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BCD10-851D-4B35-8DC8-87D4F2694304}" type="datetimeFigureOut">
              <a:rPr lang="en-US" smtClean="0"/>
              <a:t>3/21/2021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D0E91-53A0-4225-84F8-8590F128C9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563F1-D7B3-40A6-A3C4-C128700B64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1839E-AAAA-419C-A9B2-4FFEBBC52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65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2E66586-B2D6-4314-B184-830E7BAB3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9" y="0"/>
            <a:ext cx="12192000" cy="6858000"/>
          </a:xfrm>
          <a:prstGeom prst="rect">
            <a:avLst/>
          </a:prstGeom>
        </p:spPr>
      </p:pic>
      <p:pic>
        <p:nvPicPr>
          <p:cNvPr id="2" name="turbo_troubles - trimmed - trimmed">
            <a:hlinkClick r:id="" action="ppaction://media"/>
            <a:extLst>
              <a:ext uri="{FF2B5EF4-FFF2-40B4-BE49-F238E27FC236}">
                <a16:creationId xmlns:a16="http://schemas.microsoft.com/office/drawing/2014/main" id="{F7A69AE4-E9C8-4C38-8DCC-4E1B867152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6425" y="2138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79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40000">
        <p15:prstTrans prst="pageCurlDouble"/>
      </p:transition>
    </mc:Choice>
    <mc:Fallback xmlns="">
      <p:transition spd="slow" advClick="0" advTm="1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C4BC0-2D71-4EA2-AC02-D91C6C846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15077B5-D3AE-4B5B-98B9-D1D3CAEF4F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6152" y="158751"/>
            <a:ext cx="9765506" cy="6518275"/>
          </a:xfrm>
        </p:spPr>
      </p:pic>
    </p:spTree>
    <p:extLst>
      <p:ext uri="{BB962C8B-B14F-4D97-AF65-F5344CB8AC3E}">
        <p14:creationId xmlns:p14="http://schemas.microsoft.com/office/powerpoint/2010/main" val="112720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91C3A-B580-4576-97C9-C442F1D58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94193" cy="1349375"/>
          </a:xfrm>
        </p:spPr>
        <p:txBody>
          <a:bodyPr/>
          <a:lstStyle/>
          <a:p>
            <a:r>
              <a:rPr lang="en-US" dirty="0">
                <a:cs typeface="Calibri Light"/>
              </a:rPr>
              <a:t>Mixture knob response to turbocharger failure</a:t>
            </a:r>
            <a:endParaRPr lang="en-US" dirty="0"/>
          </a:p>
        </p:txBody>
      </p:sp>
      <p:pic>
        <p:nvPicPr>
          <p:cNvPr id="4" name="Picture 4" descr="Text, letter&#10;&#10;Description automatically generated">
            <a:extLst>
              <a:ext uri="{FF2B5EF4-FFF2-40B4-BE49-F238E27FC236}">
                <a16:creationId xmlns:a16="http://schemas.microsoft.com/office/drawing/2014/main" id="{FAA6ADB3-EBC9-4F67-A6CF-6257E00061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53" b="54795"/>
          <a:stretch/>
        </p:blipFill>
        <p:spPr>
          <a:xfrm>
            <a:off x="2376909" y="1480344"/>
            <a:ext cx="9116975" cy="5372231"/>
          </a:xfrm>
        </p:spPr>
      </p:pic>
    </p:spTree>
    <p:extLst>
      <p:ext uri="{BB962C8B-B14F-4D97-AF65-F5344CB8AC3E}">
        <p14:creationId xmlns:p14="http://schemas.microsoft.com/office/powerpoint/2010/main" val="363117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A666C2DA-1DE7-4169-A6B1-017BE8C87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9601" y="158751"/>
            <a:ext cx="8584706" cy="6542087"/>
          </a:xfrm>
        </p:spPr>
      </p:pic>
    </p:spTree>
    <p:extLst>
      <p:ext uri="{BB962C8B-B14F-4D97-AF65-F5344CB8AC3E}">
        <p14:creationId xmlns:p14="http://schemas.microsoft.com/office/powerpoint/2010/main" val="189147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BA9E20F-4F30-4BAC-BAFF-FAD5DBF92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3965" y="254001"/>
            <a:ext cx="9138851" cy="6434930"/>
          </a:xfrm>
        </p:spPr>
      </p:pic>
    </p:spTree>
    <p:extLst>
      <p:ext uri="{BB962C8B-B14F-4D97-AF65-F5344CB8AC3E}">
        <p14:creationId xmlns:p14="http://schemas.microsoft.com/office/powerpoint/2010/main" val="134874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6E5C1-6134-4EF5-93CF-EFBECF580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7F97B4AF-BB89-4DC7-B3A0-AE86B7B39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53" b="66301"/>
          <a:stretch/>
        </p:blipFill>
        <p:spPr>
          <a:xfrm>
            <a:off x="1784619" y="1849437"/>
            <a:ext cx="9837235" cy="4300032"/>
          </a:xfrm>
        </p:spPr>
      </p:pic>
    </p:spTree>
    <p:extLst>
      <p:ext uri="{BB962C8B-B14F-4D97-AF65-F5344CB8AC3E}">
        <p14:creationId xmlns:p14="http://schemas.microsoft.com/office/powerpoint/2010/main" val="90019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4A700-09D4-4C8B-8F19-3B8BBC70A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From T206H POH</a:t>
            </a:r>
            <a:endParaRPr lang="en-US" dirty="0"/>
          </a:p>
        </p:txBody>
      </p:sp>
      <p:pic>
        <p:nvPicPr>
          <p:cNvPr id="4" name="Picture 4" descr="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1E631C3B-E256-4CF8-857D-7A251D04B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6155" y="1811706"/>
            <a:ext cx="9048982" cy="3449908"/>
          </a:xfrm>
        </p:spPr>
      </p:pic>
    </p:spTree>
    <p:extLst>
      <p:ext uri="{BB962C8B-B14F-4D97-AF65-F5344CB8AC3E}">
        <p14:creationId xmlns:p14="http://schemas.microsoft.com/office/powerpoint/2010/main" val="316928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DBFAA-6F6E-4C92-AF12-0569E7CAE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From T206H POH</a:t>
            </a:r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1669C86E-1144-4A04-86C2-42537082FE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2917" y="1613307"/>
            <a:ext cx="8440311" cy="4394974"/>
          </a:xfrm>
        </p:spPr>
      </p:pic>
    </p:spTree>
    <p:extLst>
      <p:ext uri="{BB962C8B-B14F-4D97-AF65-F5344CB8AC3E}">
        <p14:creationId xmlns:p14="http://schemas.microsoft.com/office/powerpoint/2010/main" val="87129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13289-F3E2-4952-9524-B19B8A877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42797776-6BA0-417D-A579-2586FA4BDE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496" y="2819217"/>
            <a:ext cx="4695825" cy="2095500"/>
          </a:xfrm>
        </p:spPr>
      </p:pic>
      <p:pic>
        <p:nvPicPr>
          <p:cNvPr id="5" name="Picture 5" descr="Table&#10;&#10;Description automatically generated">
            <a:extLst>
              <a:ext uri="{FF2B5EF4-FFF2-40B4-BE49-F238E27FC236}">
                <a16:creationId xmlns:a16="http://schemas.microsoft.com/office/drawing/2014/main" id="{3D68D2D1-7D02-472B-B2C3-37AB2886E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246" y="2401872"/>
            <a:ext cx="5576276" cy="342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9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40E0D-BA91-457D-B2EC-65BB4B0D3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Additional Concerns To Have in Mind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8C577-3B34-4F67-995C-56AFE5BD9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Higher operating temperatures require constant monitoring of CHT, EGT and TIT</a:t>
            </a:r>
            <a:endParaRPr lang="en-US" dirty="0">
              <a:cs typeface="Calibri" panose="020F0502020204030204"/>
            </a:endParaRPr>
          </a:p>
          <a:p>
            <a:r>
              <a:rPr lang="en-US" dirty="0">
                <a:ea typeface="+mn-lt"/>
                <a:cs typeface="+mn-lt"/>
              </a:rPr>
              <a:t>Leaning increases the CHT, EGT and TIT significantly and rapidly.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Shock cooling and proper descent planning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Allow for cool down after landing. Engine oil lubricates the turbine and impeller.  Refer to the engine's operator manual (see syllabus)</a:t>
            </a:r>
            <a:endParaRPr lang="en-US" dirty="0"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Weight and Balance: 200- 250 </a:t>
            </a:r>
            <a:r>
              <a:rPr lang="en-US" dirty="0" err="1">
                <a:ea typeface="+mn-lt"/>
                <a:cs typeface="+mn-lt"/>
              </a:rPr>
              <a:t>lbs</a:t>
            </a:r>
            <a:r>
              <a:rPr lang="en-US" dirty="0">
                <a:ea typeface="+mn-lt"/>
                <a:cs typeface="+mn-lt"/>
              </a:rPr>
              <a:t> heavier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Improper starting procedures and engine fires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Turbocharger failures and loss of engine power at rich mixture setting</a:t>
            </a:r>
            <a:endParaRPr lang="en-US" dirty="0"/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14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40E0D-BA91-457D-B2EC-65BB4B0D3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Additional Concerns (2)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8C577-3B34-4F67-995C-56AFE5BD9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8946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>
                <a:ea typeface="+mn-lt"/>
                <a:cs typeface="+mn-lt"/>
              </a:rPr>
              <a:t>Manual Wastegate (found in retrofits) – </a:t>
            </a:r>
            <a:r>
              <a:rPr lang="en-US" dirty="0" err="1">
                <a:ea typeface="+mn-lt"/>
                <a:cs typeface="+mn-lt"/>
              </a:rPr>
              <a:t>Overboost</a:t>
            </a:r>
            <a:endParaRPr lang="en-US" dirty="0" err="1">
              <a:cs typeface="Calibri" panose="020F0502020204030204"/>
            </a:endParaRPr>
          </a:p>
          <a:p>
            <a:r>
              <a:rPr lang="en-US" dirty="0">
                <a:ea typeface="+mn-lt"/>
                <a:cs typeface="+mn-lt"/>
              </a:rPr>
              <a:t>Oil-pressure closes the wastegate</a:t>
            </a:r>
            <a:br>
              <a:rPr lang="en-US" dirty="0">
                <a:ea typeface="+mn-lt"/>
                <a:cs typeface="+mn-lt"/>
              </a:rPr>
            </a:br>
            <a:r>
              <a:rPr lang="en-US" dirty="0">
                <a:ea typeface="+mn-lt"/>
                <a:cs typeface="+mn-lt"/>
              </a:rPr>
              <a:t> Low oil-pressure and cold oil prevents wastegate to open and the engine from developing full take off power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Engine oil lubricates the turbine spinning at 30,000rpm at take off. </a:t>
            </a:r>
            <a:endParaRPr lang="en-US"/>
          </a:p>
          <a:p>
            <a:r>
              <a:rPr lang="en-US" dirty="0">
                <a:ea typeface="+mn-lt"/>
                <a:cs typeface="+mn-lt"/>
              </a:rPr>
              <a:t>Apply power smoothly and slowly to prevent surge and </a:t>
            </a:r>
            <a:r>
              <a:rPr lang="en-US" dirty="0" err="1">
                <a:ea typeface="+mn-lt"/>
                <a:cs typeface="+mn-lt"/>
              </a:rPr>
              <a:t>overboost</a:t>
            </a:r>
            <a:endParaRPr lang="en-US" dirty="0" err="1"/>
          </a:p>
          <a:p>
            <a:r>
              <a:rPr lang="en-US" dirty="0">
                <a:ea typeface="+mn-lt"/>
                <a:cs typeface="+mn-lt"/>
              </a:rPr>
              <a:t>100 octane required because of higher operating temperatures, lower octane causes detonation.</a:t>
            </a:r>
          </a:p>
          <a:p>
            <a:r>
              <a:rPr lang="en-US" dirty="0">
                <a:ea typeface="+mn-lt"/>
                <a:cs typeface="+mn-lt"/>
              </a:rPr>
              <a:t>Long taxi watch temperatures</a:t>
            </a:r>
          </a:p>
          <a:p>
            <a:r>
              <a:rPr lang="en-US" dirty="0">
                <a:ea typeface="+mn-lt"/>
                <a:cs typeface="+mn-lt"/>
              </a:rPr>
              <a:t>Run up and hold short, turn into wind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925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25E3C8-C806-4B64-A4AA-16C55938F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62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0">
        <p15:prstTrans prst="pageCurlDouble"/>
      </p:transition>
    </mc:Choice>
    <mc:Fallback xmlns="">
      <p:transition spd="slow" advClick="0" advTm="4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C810DF-00F1-4BC9-98D7-36C9BCF55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31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90000">
        <p15:prstTrans prst="pageCurlDouble"/>
      </p:transition>
    </mc:Choice>
    <mc:Fallback xmlns="">
      <p:transition spd="slow" advClick="0" advTm="29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31A430-5538-4779-A9A2-727C9145E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68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97000">
        <p15:prstTrans prst="pageCurlDouble"/>
      </p:transition>
    </mc:Choice>
    <mc:Fallback xmlns="">
      <p:transition spd="slow" advClick="0" advTm="9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E4B55F-9F37-4A29-8049-644216915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93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30000">
        <p15:prstTrans prst="pageCurlDouble"/>
      </p:transition>
    </mc:Choice>
    <mc:Fallback xmlns="">
      <p:transition spd="slow" advClick="0" advTm="23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695DC7-5195-45DD-AC8F-84A7122E4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15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40000">
        <p15:prstTrans prst="pageCurlDouble"/>
      </p:transition>
    </mc:Choice>
    <mc:Fallback xmlns="">
      <p:transition spd="slow" advClick="0" advTm="14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17064-5043-475D-A856-392FDCC3C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Additional Slides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266-F76A-4061-A4B7-220000C566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On flying turbocharged aircraft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86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661FF-97C6-4F1A-BD48-B8EE171C5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76623574-84A2-4145-B8F3-CCC7A5D9AA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5554" y="206376"/>
            <a:ext cx="7963296" cy="6434931"/>
          </a:xfrm>
        </p:spPr>
      </p:pic>
    </p:spTree>
    <p:extLst>
      <p:ext uri="{BB962C8B-B14F-4D97-AF65-F5344CB8AC3E}">
        <p14:creationId xmlns:p14="http://schemas.microsoft.com/office/powerpoint/2010/main" val="278495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661FF-97C6-4F1A-BD48-B8EE171C5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1400613C-686B-439B-A848-CCF0C2E86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9300" y="123031"/>
            <a:ext cx="7330649" cy="6732587"/>
          </a:xfrm>
        </p:spPr>
      </p:pic>
    </p:spTree>
    <p:extLst>
      <p:ext uri="{BB962C8B-B14F-4D97-AF65-F5344CB8AC3E}">
        <p14:creationId xmlns:p14="http://schemas.microsoft.com/office/powerpoint/2010/main" val="349048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0"/>
    </mc:Choice>
    <mc:Fallback xmlns="">
      <p:transition spd="slow" advClick="0" advTm="14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199D7439257E43A47B47520A894602" ma:contentTypeVersion="15" ma:contentTypeDescription="Create a new document." ma:contentTypeScope="" ma:versionID="6c86b85f18f93c1d23a64bacc7a2c84d">
  <xsd:schema xmlns:xsd="http://www.w3.org/2001/XMLSchema" xmlns:xs="http://www.w3.org/2001/XMLSchema" xmlns:p="http://schemas.microsoft.com/office/2006/metadata/properties" xmlns:ns2="a9aa380f-1a87-47d5-aa39-ad568767d591" xmlns:ns3="c356aa03-22cf-4fc9-ad89-7f50c4f42d8c" targetNamespace="http://schemas.microsoft.com/office/2006/metadata/properties" ma:root="true" ma:fieldsID="091b97f39b2c0ba5caf6224c5778f95c" ns2:_="" ns3:_="">
    <xsd:import namespace="a9aa380f-1a87-47d5-aa39-ad568767d591"/>
    <xsd:import namespace="c356aa03-22cf-4fc9-ad89-7f50c4f42d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aa380f-1a87-47d5-aa39-ad568767d5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56aa03-22cf-4fc9-ad89-7f50c4f42d8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61D347-7475-4FC0-B029-053F38DA5725}"/>
</file>

<file path=customXml/itemProps2.xml><?xml version="1.0" encoding="utf-8"?>
<ds:datastoreItem xmlns:ds="http://schemas.openxmlformats.org/officeDocument/2006/customXml" ds:itemID="{64C03436-8FEE-4DA3-8F54-236537B3DA6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2B962EC-A11E-45CB-91FF-FBBBD8BF91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Additional Slides</vt:lpstr>
      <vt:lpstr>PowerPoint Presentation</vt:lpstr>
      <vt:lpstr>PowerPoint Presentation</vt:lpstr>
      <vt:lpstr>PowerPoint Presentation</vt:lpstr>
      <vt:lpstr>Mixture knob response to turbocharger failure</vt:lpstr>
      <vt:lpstr>PowerPoint Presentation</vt:lpstr>
      <vt:lpstr>PowerPoint Presentation</vt:lpstr>
      <vt:lpstr>PowerPoint Presentation</vt:lpstr>
      <vt:lpstr>From T206H POH</vt:lpstr>
      <vt:lpstr>From T206H POH</vt:lpstr>
      <vt:lpstr>PowerPoint Presentation</vt:lpstr>
      <vt:lpstr>Additional Concerns To Have in Mind</vt:lpstr>
      <vt:lpstr>Additional Concerns (2)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Mauricio Urquiola</dc:creator>
  <cp:lastModifiedBy>Noel Luneau</cp:lastModifiedBy>
  <cp:revision>85</cp:revision>
  <dcterms:created xsi:type="dcterms:W3CDTF">2020-05-07T13:26:43Z</dcterms:created>
  <dcterms:modified xsi:type="dcterms:W3CDTF">2021-03-21T16:32:36Z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0x01010018199D7439257E43A47B47520A894602</vt:lpwstr>
  </property>
</Properties>
</file>